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58" r:id="rId7"/>
    <p:sldId id="261" r:id="rId8"/>
    <p:sldId id="262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FDEB0"/>
    <a:srgbClr val="502800"/>
    <a:srgbClr val="B18F13"/>
    <a:srgbClr val="E6BA1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 userDrawn="1"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 userDrawn="1"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28701"/>
            <a:ext cx="7772400" cy="2871750"/>
          </a:xfrm>
        </p:spPr>
        <p:txBody>
          <a:bodyPr/>
          <a:lstStyle/>
          <a:p>
            <a:r>
              <a:rPr lang="ru-RU" sz="4000" dirty="0" err="1" smtClean="0"/>
              <a:t>Чалавек</a:t>
            </a:r>
            <a:r>
              <a:rPr lang="ru-RU" sz="4000" dirty="0" smtClean="0"/>
              <a:t> </a:t>
            </a:r>
            <a:r>
              <a:rPr lang="be-BY" sz="4000" dirty="0" smtClean="0"/>
              <a:t>і свет</a:t>
            </a:r>
            <a:br>
              <a:rPr lang="be-BY" sz="4000" dirty="0" smtClean="0"/>
            </a:br>
            <a:r>
              <a:rPr lang="be-BY" sz="4000" dirty="0" smtClean="0"/>
              <a:t>Мая Радзіма - Беларусь</a:t>
            </a:r>
            <a:endParaRPr lang="ru-RU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768752" cy="526070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Праца ў группах</a:t>
            </a:r>
            <a:endParaRPr lang="ru-RU" dirty="0"/>
          </a:p>
        </p:txBody>
      </p:sp>
      <p:pic>
        <p:nvPicPr>
          <p:cNvPr id="7170" name="Picture 2" descr="E:\Галя\школа фото\Здоровое питание восп.час в 3 г\SDC14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677909"/>
            <a:ext cx="2687322" cy="20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Галя\школа фото\Здоровое питание восп.час в 3 г\SDC143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64804"/>
            <a:ext cx="2630748" cy="19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Галя\школа фото\Здоровое питание восп.час в 3 г\SDC143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41838"/>
            <a:ext cx="261870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Галя\школа фото\Здоровое питание восп.час в 3 г\SDC143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47" y="3941838"/>
            <a:ext cx="2569077" cy="199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183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be-BY" sz="4000" b="1" dirty="0" smtClean="0"/>
              <a:t>Прадоўжы </a:t>
            </a:r>
            <a:r>
              <a:rPr lang="be-BY" sz="4000" b="1" dirty="0"/>
              <a:t>сказы: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be-BY" dirty="0"/>
              <a:t>Па вузенькіх вулачках горада спяшаецца дзяўчынка гадоў 10. </a:t>
            </a:r>
            <a:r>
              <a:rPr lang="be-BY" dirty="0" smtClean="0"/>
              <a:t>Гэта</a:t>
            </a:r>
            <a:r>
              <a:rPr lang="en-US" dirty="0" smtClean="0"/>
              <a:t> - </a:t>
            </a:r>
            <a:r>
              <a:rPr lang="be-BY" b="1" dirty="0" smtClean="0">
                <a:solidFill>
                  <a:srgbClr val="FF0000"/>
                </a:solidFill>
              </a:rPr>
              <a:t>Прадслава</a:t>
            </a:r>
            <a:r>
              <a:rPr lang="be-BY" dirty="0" smtClean="0"/>
              <a:t>.</a:t>
            </a:r>
            <a:endParaRPr lang="ru-RU" dirty="0"/>
          </a:p>
          <a:p>
            <a:pPr lvl="0"/>
            <a:r>
              <a:rPr lang="be-BY" dirty="0"/>
              <a:t>Мінулі гады. Бацька надумаў аддаць Прадславу замуж. Але яна сышла да цёткі ў </a:t>
            </a:r>
            <a:r>
              <a:rPr lang="be-BY" b="1" dirty="0" smtClean="0">
                <a:solidFill>
                  <a:srgbClr val="FF0000"/>
                </a:solidFill>
              </a:rPr>
              <a:t>манастыр</a:t>
            </a:r>
            <a:r>
              <a:rPr lang="be-BY" dirty="0" smtClean="0"/>
              <a:t>.</a:t>
            </a:r>
            <a:endParaRPr lang="ru-RU" dirty="0"/>
          </a:p>
          <a:p>
            <a:pPr lvl="0"/>
            <a:r>
              <a:rPr lang="be-BY" dirty="0"/>
              <a:t>Спачатку яна жыла ў </a:t>
            </a:r>
            <a:r>
              <a:rPr lang="be-BY" b="1" dirty="0" smtClean="0">
                <a:solidFill>
                  <a:srgbClr val="FF0000"/>
                </a:solidFill>
              </a:rPr>
              <a:t>Сафійскім саборы</a:t>
            </a:r>
            <a:r>
              <a:rPr lang="be-BY" dirty="0" smtClean="0"/>
              <a:t>.</a:t>
            </a:r>
            <a:endParaRPr lang="ru-RU" dirty="0"/>
          </a:p>
          <a:p>
            <a:pPr lvl="0"/>
            <a:r>
              <a:rPr lang="be-BY" dirty="0"/>
              <a:t>Па яе жаданні пабудавалі </a:t>
            </a:r>
            <a:r>
              <a:rPr lang="en-US" dirty="0"/>
              <a:t> </a:t>
            </a:r>
            <a:r>
              <a:rPr lang="be-BY" b="1" dirty="0" smtClean="0">
                <a:solidFill>
                  <a:srgbClr val="FF0000"/>
                </a:solidFill>
              </a:rPr>
              <a:t>Спаса-Ефрасіннеўскую царкву</a:t>
            </a:r>
            <a:r>
              <a:rPr lang="be-BY" dirty="0" smtClean="0"/>
              <a:t>.</a:t>
            </a:r>
            <a:endParaRPr lang="ru-RU" dirty="0"/>
          </a:p>
          <a:p>
            <a:pPr lvl="0"/>
            <a:r>
              <a:rPr lang="be-BY" dirty="0"/>
              <a:t>У кожнага народа ёсць свае святыні. Для беларускага народа такой святыняй </a:t>
            </a:r>
            <a:r>
              <a:rPr lang="be-BY" dirty="0" smtClean="0"/>
              <a:t>з'яўляецца</a:t>
            </a:r>
            <a:r>
              <a:rPr lang="en-US" dirty="0" smtClean="0"/>
              <a:t> </a:t>
            </a:r>
            <a:r>
              <a:rPr lang="be-BY" b="1" dirty="0" smtClean="0">
                <a:solidFill>
                  <a:srgbClr val="FF0000"/>
                </a:solidFill>
              </a:rPr>
              <a:t>крыж </a:t>
            </a:r>
            <a:r>
              <a:rPr lang="be-BY" b="1" dirty="0">
                <a:solidFill>
                  <a:srgbClr val="FF0000"/>
                </a:solidFill>
              </a:rPr>
              <a:t>Ефрасінні </a:t>
            </a:r>
            <a:r>
              <a:rPr lang="be-BY" b="1" dirty="0" smtClean="0">
                <a:solidFill>
                  <a:srgbClr val="FF0000"/>
                </a:solidFill>
              </a:rPr>
              <a:t>Полацкай</a:t>
            </a:r>
            <a:r>
              <a:rPr lang="be-BY" dirty="0" smtClean="0"/>
              <a:t>.</a:t>
            </a:r>
            <a:endParaRPr lang="ru-RU" dirty="0"/>
          </a:p>
          <a:p>
            <a:pPr lvl="0"/>
            <a:r>
              <a:rPr lang="be-BY" dirty="0"/>
              <a:t>Імя майстра, які зрабіў </a:t>
            </a:r>
            <a:r>
              <a:rPr lang="be-BY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гэты </a:t>
            </a:r>
            <a:r>
              <a:rPr lang="be-BY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крыж</a:t>
            </a:r>
            <a:r>
              <a:rPr lang="en-US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 </a:t>
            </a:r>
            <a:r>
              <a:rPr lang="be-BY" b="1" smtClean="0">
                <a:solidFill>
                  <a:srgbClr val="FF0000"/>
                </a:solidFill>
              </a:rPr>
              <a:t>Лазар </a:t>
            </a:r>
            <a:r>
              <a:rPr lang="be-BY" b="1" dirty="0" smtClean="0">
                <a:solidFill>
                  <a:srgbClr val="FF0000"/>
                </a:solidFill>
              </a:rPr>
              <a:t>Богша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63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/>
              <a:t>Дамашняе </a:t>
            </a:r>
            <a:r>
              <a:rPr lang="be-BY" b="1" dirty="0" smtClean="0"/>
              <a:t>заданне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1124744"/>
            <a:ext cx="8172028" cy="5220580"/>
          </a:xfrm>
        </p:spPr>
        <p:txBody>
          <a:bodyPr/>
          <a:lstStyle/>
          <a:p>
            <a:r>
              <a:rPr lang="be-BY" dirty="0"/>
              <a:t>Апавяданне “Ефрасіння Полацкая”, </a:t>
            </a:r>
            <a:r>
              <a:rPr lang="be-BY" dirty="0" smtClean="0"/>
              <a:t>пераказ.</a:t>
            </a:r>
            <a:endParaRPr lang="ru-RU" dirty="0"/>
          </a:p>
        </p:txBody>
      </p:sp>
      <p:sp>
        <p:nvSpPr>
          <p:cNvPr id="4" name="AutoShape 2" descr="Картинки по запросу фото ефрасінні полоц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фото ефрасінні полоцко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фото ефрасінні полоц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73186"/>
            <a:ext cx="2772308" cy="38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7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Экскурсія ў партрэтную галерэю</a:t>
            </a:r>
            <a:endParaRPr lang="ru-RU" b="1" dirty="0"/>
          </a:p>
        </p:txBody>
      </p:sp>
      <p:pic>
        <p:nvPicPr>
          <p:cNvPr id="4" name="Объект 3" descr="https://otvet.imgsmail.ru/download/f293b32224ae20d476942070aad41972_i-1096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79" y="1052736"/>
            <a:ext cx="1872208" cy="223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novychas.by/uploads/userfiles/images/ch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61" y="4437112"/>
            <a:ext cx="28627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erei-korenev.ru/list/pic/zoom/sedm5easter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79" y="3418014"/>
            <a:ext cx="23563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historywars.info/img/101902i03_Polockij_knjaz_Rogvolod_i_Rogneda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b="4687"/>
          <a:stretch/>
        </p:blipFill>
        <p:spPr bwMode="auto">
          <a:xfrm>
            <a:off x="1655676" y="944724"/>
            <a:ext cx="2664296" cy="3267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000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чел и мир открыт.урок\Greate-Peoples-of-Belar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-1910"/>
            <a:ext cx="4644516" cy="59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612" y="5750004"/>
            <a:ext cx="75793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>
                <a:solidFill>
                  <a:srgbClr val="FF0000"/>
                </a:solidFill>
              </a:rPr>
              <a:t>Рагвалод і Рагнеда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чел и мир открыт.урок\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284476" cy="55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3668" y="558924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dirty="0" smtClean="0">
                <a:solidFill>
                  <a:srgbClr val="FF0000"/>
                </a:solidFill>
              </a:rPr>
              <a:t>Яраслаў Мудры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чел и мир открыт.урок\image00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39"/>
            <a:ext cx="3924436" cy="543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3748" y="5913276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rgbClr val="FF0000"/>
                </a:solidFill>
              </a:rPr>
              <a:t>Усяслаў Чарадзей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чел и мир открыт.урок\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7" y="109228"/>
            <a:ext cx="35283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чел и мир открыт.урок\133798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98" y="2732348"/>
            <a:ext cx="47878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69269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dirty="0" smtClean="0">
                <a:solidFill>
                  <a:srgbClr val="FF0000"/>
                </a:solidFill>
              </a:rPr>
              <a:t>Сафійскі сабор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чел и мир открыт.урок\image002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3564396" cy="54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708" y="584126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rgbClr val="FF0000"/>
                </a:solidFill>
              </a:rPr>
              <a:t>Ефрасіння Полацкая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9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чел и мир открыт.урок\parason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0628"/>
            <a:ext cx="471652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31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Крыж </a:t>
            </a:r>
            <a:r>
              <a:rPr lang="ru-RU" dirty="0" err="1" smtClean="0"/>
              <a:t>Ефрас</a:t>
            </a:r>
            <a:r>
              <a:rPr lang="be-BY" dirty="0" smtClean="0"/>
              <a:t>інні Полацкай</a:t>
            </a:r>
            <a:endParaRPr lang="ru-RU" dirty="0"/>
          </a:p>
        </p:txBody>
      </p:sp>
      <p:pic>
        <p:nvPicPr>
          <p:cNvPr id="1026" name="Picture 2" descr="C:\Documents and Settings\Admin\Мои документы\чел и мир открыт.урок\14827415_6dcb7a67674430b77deda599cbce1fed_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69" y="164623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88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Чалавек і свет Мая Радзіма - Беларусь</vt:lpstr>
      <vt:lpstr>Экскурсія ў партрэтную галерэю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Крыж Ефрасінні Полацкай</vt:lpstr>
      <vt:lpstr>Праца ў группах</vt:lpstr>
      <vt:lpstr> Прадоўжы сказы: </vt:lpstr>
      <vt:lpstr>Дамашняе заданне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user</cp:lastModifiedBy>
  <cp:revision>53</cp:revision>
  <dcterms:created xsi:type="dcterms:W3CDTF">2014-08-01T14:04:11Z</dcterms:created>
  <dcterms:modified xsi:type="dcterms:W3CDTF">2016-12-02T10:17:15Z</dcterms:modified>
</cp:coreProperties>
</file>